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  <p:sldId id="320" r:id="rId55"/>
    <p:sldId id="319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5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62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0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E1B59B-97CC-4CC6-AB29-DF7540C5E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201372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 (Popup)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Snackbar (Toast)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Tooltip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13 </a:t>
            </a:r>
          </a:p>
        </p:txBody>
      </p:sp>
      <p:sp>
        <p:nvSpPr>
          <p:cNvPr id="5" name="Google Shape;159;p23">
            <a:extLst>
              <a:ext uri="{FF2B5EF4-FFF2-40B4-BE49-F238E27FC236}">
                <a16:creationId xmlns:a16="http://schemas.microsoft.com/office/drawing/2014/main" id="{EA5C3EBE-C7CC-4363-934A-BC5E601C6626}"/>
              </a:ext>
            </a:extLst>
          </p:cNvPr>
          <p:cNvSpPr txBox="1">
            <a:spLocks/>
          </p:cNvSpPr>
          <p:nvPr/>
        </p:nvSpPr>
        <p:spPr>
          <a:xfrm>
            <a:off x="228599" y="1405710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for:  </a:t>
            </a:r>
          </a:p>
        </p:txBody>
      </p:sp>
    </p:spTree>
    <p:extLst>
      <p:ext uri="{BB962C8B-B14F-4D97-AF65-F5344CB8AC3E}">
        <p14:creationId xmlns:p14="http://schemas.microsoft.com/office/powerpoint/2010/main" val="2778833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14 – Store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1C64E-69C7-4B69-A7A1-14754E97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19" y="1229115"/>
            <a:ext cx="3862360" cy="38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6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15 – iFrames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AB7F1-186A-4CAE-91D8-F2BE64E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99" y="968634"/>
            <a:ext cx="5311252" cy="30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4865</TotalTime>
  <Words>1254</Words>
  <Application>Microsoft Office PowerPoint</Application>
  <PresentationFormat>On-screen Show (16:9)</PresentationFormat>
  <Paragraphs>295</Paragraphs>
  <Slides>55</Slides>
  <Notes>55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Roboto</vt:lpstr>
      <vt:lpstr>Arial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27</cp:revision>
  <dcterms:modified xsi:type="dcterms:W3CDTF">2022-02-19T20:49:24Z</dcterms:modified>
</cp:coreProperties>
</file>